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48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48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48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960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48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48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3520" cy="56635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2025-08-01T01:18:05Z</dcterms:modified>
  <cp:revision>28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